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6" r:id="rId1"/>
  </p:sldMasterIdLst>
  <p:sldIdLst>
    <p:sldId id="256" r:id="rId2"/>
    <p:sldId id="257" r:id="rId3"/>
    <p:sldId id="258" r:id="rId4"/>
    <p:sldId id="259" r:id="rId5"/>
    <p:sldId id="262" r:id="rId6"/>
    <p:sldId id="277" r:id="rId7"/>
    <p:sldId id="278" r:id="rId8"/>
    <p:sldId id="279" r:id="rId9"/>
    <p:sldId id="280" r:id="rId10"/>
    <p:sldId id="263" r:id="rId11"/>
    <p:sldId id="281" r:id="rId12"/>
    <p:sldId id="282" r:id="rId13"/>
    <p:sldId id="283" r:id="rId14"/>
    <p:sldId id="284" r:id="rId15"/>
    <p:sldId id="264" r:id="rId16"/>
    <p:sldId id="285" r:id="rId17"/>
    <p:sldId id="286" r:id="rId18"/>
    <p:sldId id="287" r:id="rId19"/>
    <p:sldId id="288" r:id="rId20"/>
    <p:sldId id="265" r:id="rId21"/>
    <p:sldId id="289" r:id="rId22"/>
    <p:sldId id="290" r:id="rId23"/>
    <p:sldId id="291" r:id="rId24"/>
    <p:sldId id="292" r:id="rId25"/>
    <p:sldId id="266" r:id="rId26"/>
    <p:sldId id="293" r:id="rId27"/>
    <p:sldId id="294" r:id="rId28"/>
    <p:sldId id="295" r:id="rId29"/>
    <p:sldId id="296" r:id="rId30"/>
    <p:sldId id="260" r:id="rId31"/>
    <p:sldId id="267" r:id="rId32"/>
    <p:sldId id="268" r:id="rId33"/>
    <p:sldId id="269" r:id="rId34"/>
    <p:sldId id="270" r:id="rId35"/>
    <p:sldId id="271" r:id="rId36"/>
    <p:sldId id="272" r:id="rId37"/>
    <p:sldId id="273" r:id="rId38"/>
    <p:sldId id="274" r:id="rId39"/>
    <p:sldId id="275" r:id="rId40"/>
    <p:sldId id="276" r:id="rId41"/>
    <p:sldId id="261" r:id="rId42"/>
    <p:sldId id="297" r:id="rId43"/>
    <p:sldId id="298" r:id="rId4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0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DCD39-1648-4318-8D7A-59B6D480961B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83CEA-CBC4-4B04-8DA2-54FCDB798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33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DCD39-1648-4318-8D7A-59B6D480961B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83CEA-CBC4-4B04-8DA2-54FCDB798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4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DCD39-1648-4318-8D7A-59B6D480961B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83CEA-CBC4-4B04-8DA2-54FCDB798EF1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16254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DCD39-1648-4318-8D7A-59B6D480961B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83CEA-CBC4-4B04-8DA2-54FCDB798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6781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DCD39-1648-4318-8D7A-59B6D480961B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83CEA-CBC4-4B04-8DA2-54FCDB798EF1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3840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DCD39-1648-4318-8D7A-59B6D480961B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83CEA-CBC4-4B04-8DA2-54FCDB798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953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DCD39-1648-4318-8D7A-59B6D480961B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83CEA-CBC4-4B04-8DA2-54FCDB798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4390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DCD39-1648-4318-8D7A-59B6D480961B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83CEA-CBC4-4B04-8DA2-54FCDB798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490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DCD39-1648-4318-8D7A-59B6D480961B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83CEA-CBC4-4B04-8DA2-54FCDB798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638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DCD39-1648-4318-8D7A-59B6D480961B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83CEA-CBC4-4B04-8DA2-54FCDB798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175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DCD39-1648-4318-8D7A-59B6D480961B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83CEA-CBC4-4B04-8DA2-54FCDB798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7220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DCD39-1648-4318-8D7A-59B6D480961B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83CEA-CBC4-4B04-8DA2-54FCDB798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7657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DCD39-1648-4318-8D7A-59B6D480961B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83CEA-CBC4-4B04-8DA2-54FCDB798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704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DCD39-1648-4318-8D7A-59B6D480961B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83CEA-CBC4-4B04-8DA2-54FCDB798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672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DCD39-1648-4318-8D7A-59B6D480961B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83CEA-CBC4-4B04-8DA2-54FCDB798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5886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83CEA-CBC4-4B04-8DA2-54FCDB798EF1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DCD39-1648-4318-8D7A-59B6D480961B}" type="datetimeFigureOut">
              <a:rPr lang="ru-RU" smtClean="0"/>
              <a:t>02.03.2020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429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DCD39-1648-4318-8D7A-59B6D480961B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4783CEA-CBC4-4B04-8DA2-54FCDB798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319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  <p:sldLayoutId id="2147484058" r:id="rId12"/>
    <p:sldLayoutId id="2147484059" r:id="rId13"/>
    <p:sldLayoutId id="2147484060" r:id="rId14"/>
    <p:sldLayoutId id="2147484061" r:id="rId15"/>
    <p:sldLayoutId id="214748406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0"/>
            <a:ext cx="7766936" cy="7944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</a:rPr>
              <a:t>Внеклассное мероприятие, </a:t>
            </a:r>
            <a:br>
              <a:rPr lang="ru-RU" sz="2400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</a:rPr>
              <a:t>посвященное Дню российской науки </a:t>
            </a:r>
            <a:endParaRPr lang="ru-RU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989757" y="5351489"/>
            <a:ext cx="4092315" cy="1506511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Аксенова Анна Александровна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естествознания-физики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№102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" y="1598844"/>
            <a:ext cx="1010337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</a:rPr>
              <a:t>Интеллектуальная</a:t>
            </a:r>
            <a:r>
              <a:rPr lang="ru-RU" sz="5400" b="1" i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 Black" panose="020B0A04020102020204" pitchFamily="34" charset="0"/>
              </a:rPr>
              <a:t> игра</a:t>
            </a:r>
            <a:endParaRPr lang="ru-RU" sz="5400" b="1" i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14399" y="2818707"/>
            <a:ext cx="864932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i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 Black" panose="020B0A04020102020204" pitchFamily="34" charset="0"/>
              </a:rPr>
              <a:t>«Молодой ученый»  </a:t>
            </a:r>
            <a:endParaRPr lang="ru-RU" sz="6000" b="1" i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72" y="4631961"/>
            <a:ext cx="3072984" cy="222603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304372" y="3930848"/>
            <a:ext cx="217232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9 «В» класса</a:t>
            </a:r>
            <a:endParaRPr lang="ru-RU" sz="2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24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7896" y="2668250"/>
            <a:ext cx="4144624" cy="41897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20753838">
            <a:off x="-26285" y="1159601"/>
            <a:ext cx="9641429" cy="11079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Знаменитые химики</a:t>
            </a:r>
            <a:endParaRPr lang="ru-RU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484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6858000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№5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 потом напишет Пушкин:</a:t>
            </a:r>
            <a:b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«Все испытал и все проник».</a:t>
            </a:r>
            <a:b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науку выстрелил из пушки</a:t>
            </a:r>
            <a:b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Стремглав поморский ученик.</a:t>
            </a:r>
            <a:b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Душа легла к образованию,</a:t>
            </a:r>
            <a:b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Лучшим зачислен в Петербург,</a:t>
            </a:r>
            <a:b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Пять лет точных наук в Германии,</a:t>
            </a:r>
            <a:b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Вошел в умнейших людей круг.</a:t>
            </a:r>
            <a:b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 литератором, биологом,</a:t>
            </a:r>
            <a:b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Русской мозаики отец.</a:t>
            </a:r>
            <a:b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Большим историком, технологом,</a:t>
            </a:r>
            <a:b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Географом, в латыни чтец.</a:t>
            </a:r>
            <a:b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сам действительно являлся –</a:t>
            </a:r>
            <a:b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«Ходячий университет».</a:t>
            </a:r>
            <a:b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Построить МГУ поклялся,</a:t>
            </a:r>
            <a:b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сотни прогрессивных лет.</a:t>
            </a:r>
            <a:b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Шел по дороге не изведанной,</a:t>
            </a:r>
            <a:b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оставлял глубокий след.</a:t>
            </a:r>
            <a:b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Такой любви к наукам преданной, </a:t>
            </a:r>
            <a:b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повторил никто вослед!</a:t>
            </a:r>
            <a:b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ком пишет наш великий поэт А.С. Пушкин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0662" y="4781862"/>
            <a:ext cx="2288497" cy="207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5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"/>
            <a:ext cx="9338872" cy="4856813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№6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</a:t>
            </a: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учёный-энциклопедист:  химик, физик, экономист, технолог, геолог, метеоролог, нефтяник, педагог, преподаватель, воздухоплаватель, приборостроитель. Среди наиболее известных открытий </a:t>
            </a:r>
            <a: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периодический </a:t>
            </a: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 химических элементов. Говорят, что этот закон ученый открыл во сне. Это один из фундаментальных законов мироздания, неотъемлемый для всего естествознания. В 1887 г. ученый  поднялся на воздушном шаре, что бы наблюдать солнечное затмение, за что получил диплом от Французской Академии  метеорологического воздухоплавания «за проявленное мужество». </a:t>
            </a:r>
            <a: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этого великого человека.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356" y="4542020"/>
            <a:ext cx="1874551" cy="231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60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"/>
            <a:ext cx="9368852" cy="3492709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</a:t>
            </a:r>
            <a:br>
              <a:rPr lang="ru-RU" sz="31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</a:t>
            </a:r>
            <a:r>
              <a:rPr lang="ru-RU" sz="3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№7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</a:t>
            </a:r>
            <a:r>
              <a:rPr lang="ru-RU" sz="27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химик, создатель теории химического строения органических веществ, родоначальник «</a:t>
            </a:r>
            <a:r>
              <a:rPr lang="ru-RU" sz="27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бутлеровской</a:t>
            </a:r>
            <a:r>
              <a:rPr lang="ru-RU" sz="27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школы» русских химиков, много внимания уделял практическим вопросам сельского хозяйства, садоводству и пчеловодству, интересовался вопросами разведения чая на Кавказе, общественный деятель, ректор Императорского Казанского университета в 1860-1863 годах</a:t>
            </a:r>
            <a: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</a:t>
            </a:r>
            <a:r>
              <a:rPr lang="ru-RU" sz="27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 это?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5830" y="4302177"/>
            <a:ext cx="2578307" cy="25558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0840" y="4302177"/>
            <a:ext cx="2578307" cy="255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23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-1"/>
            <a:ext cx="9338873" cy="4092316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</a:t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</a:t>
            </a:r>
            <a:r>
              <a:rPr lang="ru-RU" sz="3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№8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Советский </a:t>
            </a:r>
            <a:r>
              <a:rPr lang="ru-RU" sz="27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ученый, разработавший способ получения синтетического каучука. Провел цикл работ в области </a:t>
            </a:r>
            <a: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высоко- </a:t>
            </a:r>
            <a:r>
              <a:rPr lang="ru-RU" sz="27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низкотемпературной полимеризации изобутилена, лежащей в основе методов производства бутилкаучука (новейшая разновидность синтетического каучука), 100-октановых компонентов моторных топлив и загустителей смазочных масел. Один из немногих исследователей, внесших столь значительный вклад в развитие промышленности, в том числе оборонного значения</a:t>
            </a:r>
            <a: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ком идет речь?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515" y="4796852"/>
            <a:ext cx="2048654" cy="206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7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816" y="3096241"/>
            <a:ext cx="4007371" cy="376175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20770998">
            <a:off x="-13488" y="1108258"/>
            <a:ext cx="9630930" cy="11079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Знаменитые геологи</a:t>
            </a:r>
            <a:endParaRPr lang="ru-RU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712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"/>
            <a:ext cx="9338872" cy="4437090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</a:t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</a:t>
            </a: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№9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</a:t>
            </a:r>
            <a:r>
              <a:rPr lang="ru-RU" sz="27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геолог принимал активное участие в разрешении практических вопросов и мероприятий (артезианская вода и водоснабжение Петербурга, изучение минеральных вод на Кавказе и др.), в организации геологических исследований в связи с вопросом о постройке некоторых железных дорог. Организация геологических работ на Алтае, работа по созданию проекта Геологического комитета, научная жизнь Общества естествоиспытателей при Петербургском университете – все это проходило с участием великого русского ученого. </a:t>
            </a:r>
            <a: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</a:t>
            </a:r>
            <a:r>
              <a:rPr lang="ru-RU" sz="27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 это?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5457" y="4624467"/>
            <a:ext cx="1986742" cy="223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5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"/>
            <a:ext cx="9353862" cy="4676932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</a:t>
            </a:r>
            <a:b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</a:t>
            </a:r>
            <a:r>
              <a:rPr lang="ru-RU" sz="3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№10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Выдающийся </a:t>
            </a:r>
            <a:r>
              <a:rPr lang="ru-RU" sz="27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 геологии Центральной России, один из организаторов планомерных геологических исследований в нашей стране. Он разработал зональное деление юрских отложений Средней России, сопоставил их с одновозрастными образованиями Западной Европы, выделил в верхней юре верхний волжский и нижний волжский ярусы. Впервые на территории Центральной России в «ярусе пестрых мергелей» обнаружил остатки триасовых лабиринтодонтов и рыб. Ему принадлежит первая монография по меловым отложениям Центральной России. </a:t>
            </a:r>
            <a: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27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каком ученом идет речь?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201" y="4407196"/>
            <a:ext cx="2365453" cy="245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86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368852" cy="454202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</a:t>
            </a:r>
            <a:br>
              <a:rPr lang="ru-RU" sz="3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№11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7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1895 г. русский геолог и палеонтолог проводит большую и исключительно успешную экспедицию на Новую Землю. Его не останавливают труднейшие условия работы в Арктике. Составленная им геологическая карта до последних лет была лучшей картой этой обширной и трудно доступной страны. Эта карта легла в основу планирования обширных, многолетних геологических исследований, проведённых за годы сталинских пятилеток Арктическим институтом Главного управления Северного морского пути. </a:t>
            </a:r>
            <a: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</a:t>
            </a:r>
            <a:r>
              <a:rPr lang="ru-RU" sz="27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этого великого человека.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1214" y="4260879"/>
            <a:ext cx="2627604" cy="25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2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-2"/>
            <a:ext cx="9368853" cy="4572001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</a:t>
            </a:r>
            <a:r>
              <a:rPr lang="ru-RU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№12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Главным </a:t>
            </a:r>
            <a:r>
              <a:rPr lang="ru-RU" sz="27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делом геолога было исследование жизни материков далёкого прошлого. Он открыл для науки огромный и разнообразный животный мир, погребённый в континентальных отложениях пермской эпохи на территории России. В этих отложениях, ранее считавшихся "немыми", "мёртвыми" и "безжизненными", он нашёл поразившие весь мир остатки ископаемых животных и растений. Их коллекция, собранная ученым составила "Северо-Двинскую галерею" Палеонтологического музея Академии наук СССР – подлинное сокровище науки о прошлом Земли. </a:t>
            </a:r>
            <a: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</a:t>
            </a:r>
            <a:r>
              <a:rPr lang="ru-RU" sz="27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7221" y="4779084"/>
            <a:ext cx="2365453" cy="207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2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3297837" cy="5096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3310" y="2368447"/>
            <a:ext cx="8698689" cy="44895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-965597" y="5402898"/>
            <a:ext cx="555258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8 февраля </a:t>
            </a:r>
            <a:endParaRPr lang="ru-RU" sz="44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04156" y="1061165"/>
            <a:ext cx="858876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День российской науки</a:t>
            </a:r>
            <a:r>
              <a:rPr lang="ru-RU" sz="44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7005683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3102" y="3132944"/>
            <a:ext cx="4766872" cy="372505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20708542">
            <a:off x="-24161" y="1224744"/>
            <a:ext cx="9697519" cy="11106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Знаменитые физики</a:t>
            </a:r>
            <a:r>
              <a:rPr lang="ru-RU" sz="540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5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332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"/>
            <a:ext cx="9368852" cy="4557011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</a:t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</a:t>
            </a:r>
            <a:r>
              <a:rPr lang="ru-RU" sz="3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№13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</a:t>
            </a:r>
            <a:r>
              <a:rPr lang="ru-RU" sz="27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единственное образование – «выучка у дьячка». Вклад этого механика – самоучки в российскую и мировую науку столь значителен, что он по праву считается символом русского изобретательства, недаром его именем называют всех талантливых мастеров-самоучек. Он является основоположником отечественной технологии производства оптического стекла, создателем новых мостовых конструкций, изобретателем прожектора, самоходной машины и других уникальных устройств. Однако самой большой его страстью были часы. </a:t>
            </a:r>
            <a: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27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 идет речь?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0854" y="4557010"/>
            <a:ext cx="2017951" cy="23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40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"/>
            <a:ext cx="9353862" cy="3807503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</a:t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</a:t>
            </a:r>
            <a:r>
              <a:rPr lang="ru-RU" sz="3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№14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Главным </a:t>
            </a:r>
            <a:r>
              <a:rPr lang="ru-RU" sz="27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интересом  жизни этого </a:t>
            </a:r>
            <a: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 </a:t>
            </a:r>
            <a:r>
              <a:rPr lang="ru-RU" sz="27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 изобретения и эксперименты. Он изучал электромагнитные колебания. В 1895 на заседании Русского физико-химического общества в Санкт-Петербургском университете представил публике радиоприемник. С 1897 трудился над его усовершенствование, внес заключительные модификации и создал тем самым устройство, которое сейчас есть практически в каждом доме. </a:t>
            </a:r>
            <a: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</a:t>
            </a:r>
            <a:r>
              <a:rPr lang="ru-RU" sz="27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этого изобретателя.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3741" y="4779084"/>
            <a:ext cx="2292295" cy="207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2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"/>
            <a:ext cx="9338872" cy="3372788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</a:t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</a:t>
            </a:r>
            <a:r>
              <a:rPr lang="ru-RU" sz="3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№15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Всё</a:t>
            </a:r>
            <a:r>
              <a:rPr lang="ru-RU" sz="27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 изобретал этот талантливый самородок из российской глубинки, имело одну цель – облегчить труд людей.  Любознательный, усердный, жадный до знаний, самостоятельно изучивший  книги по металлургии и минералогии, этот  инженер – энтузиаст, вошел в историю как  создатель первой в России паровой машины и первого в мире двухцилиндрового двигателя.  </a:t>
            </a:r>
            <a: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</a:t>
            </a:r>
            <a:r>
              <a:rPr lang="ru-RU" sz="27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3933" y="4541319"/>
            <a:ext cx="1871634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"/>
            <a:ext cx="9323882" cy="4062336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</a:t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</a:t>
            </a:r>
            <a:r>
              <a:rPr lang="ru-RU" sz="3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№16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7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электрической лампочки нет одного-единственного изобретателя. История лампочки представляет собой целую цепь открытий, сделанных разными людьми в разное время. Однако заслуги этого изобретателя в создании ламп накаливания особенно велики. Он первым предложил применять в лампах вольфрамовые нити и закручивать нить накаливания в форме спирали. Также он первым стал откачивать из ламп воздух и наполнять их инертным газом, чем увеличил их срок службы во много раз. </a:t>
            </a:r>
            <a: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</a:t>
            </a:r>
            <a:r>
              <a:rPr lang="ru-RU" sz="27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этого уникального </a:t>
            </a:r>
            <a: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человека.</a:t>
            </a:r>
            <a:endParaRPr lang="ru-RU" sz="27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5581" y="4303555"/>
            <a:ext cx="2578832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3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718" y="3957403"/>
            <a:ext cx="3432747" cy="290059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 rot="20643820">
            <a:off x="-39748" y="1282750"/>
            <a:ext cx="9891810" cy="11079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Знаменитые математики</a:t>
            </a:r>
            <a:endParaRPr lang="ru-RU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363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368852" cy="3327816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</a:t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</a:t>
            </a:r>
            <a:r>
              <a:rPr lang="ru-RU" sz="3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№17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sz="27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считается одним из самых плодовитых математиков в истории, который сделал множество открытий в таких различных областях математики, как дифференциальное и интегральное исчисление. Ему принадлежат следующие слова: именно математика дает надежнейшие правила: кто им следует – тому не опасен обман чувств. </a:t>
            </a:r>
            <a: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</a:t>
            </a:r>
            <a:r>
              <a:rPr lang="ru-RU" sz="27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 это?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632" y="4797373"/>
            <a:ext cx="2048434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17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-1"/>
            <a:ext cx="9383843" cy="5231568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</a:t>
            </a:r>
            <a:b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</a:t>
            </a:r>
            <a:r>
              <a:rPr lang="ru-RU" sz="3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№18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Профессор </a:t>
            </a:r>
            <a:r>
              <a:rPr lang="ru-RU" sz="27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В. Васильев в известной книге «Русская наука» дает такую оценку  работе великого ученого: «Незабвенная заслуга … перед русскою наукою и русскою положительною мыслью – изданное им в 1846 г. классическое сочинение: «Основы математической теории вероятностей». Это обстоятельное и ясно написанное сочинение, одно из лучших в математической литературе Европы по теории вероятностей, много способствовало распространению между русскими математиками интереса к этой науке и тому значению, которое преподавание теории вероятностей получило в русских университетах, сравнительно с университетами других стран». </a:t>
            </a:r>
            <a: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27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каком ученом идет речь?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1156" y="4510837"/>
            <a:ext cx="2237426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37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"/>
            <a:ext cx="9353862" cy="3057993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</a:t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</a:t>
            </a:r>
            <a:r>
              <a:rPr lang="ru-RU" sz="3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№19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Имя </a:t>
            </a:r>
            <a:r>
              <a:rPr lang="ru-RU" sz="27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русского ученого золотыми буквами вписано в историю мировой математики. Ученый внес значительный вклад в аналитическую теорию чисел и создал метод тригонометрических сумм. Он – единственный математик в России, в честь которого еще при жизни организовали мемориальный музей</a:t>
            </a:r>
            <a: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</a:t>
            </a:r>
            <a:r>
              <a:rPr lang="ru-RU" sz="27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1175" y="4260879"/>
            <a:ext cx="2627604" cy="25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3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"/>
            <a:ext cx="9368852" cy="4407109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</a:t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</a:t>
            </a:r>
            <a:r>
              <a:rPr lang="ru-RU" sz="3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№20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Всемирная </a:t>
            </a:r>
            <a:r>
              <a:rPr lang="ru-RU" sz="27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в Париже в 1878 году превратилась в фейерверк демонстраций грандиозных достижений науки, техники и искусства того времени. Толпы нарядно одетой публики с огромным любопытством разглядывали последние достижения – паровые машины, фонограф, телеграф и </a:t>
            </a:r>
            <a:r>
              <a:rPr lang="ru-RU" sz="27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электросвечи</a:t>
            </a:r>
            <a:r>
              <a:rPr lang="ru-RU" sz="27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(лампы накаливания) инженера Яблочкова. Но кроме них там был еще один удивительный экспонат из царской России – стопоходящая машина. Парижане, как завороженные, наблюдали за двигающимся подобно лошади механизмом</a:t>
            </a:r>
            <a: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</a:t>
            </a:r>
            <a:r>
              <a:rPr lang="ru-RU" sz="27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этого изобретателя.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190" y="4779084"/>
            <a:ext cx="2365453" cy="207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2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14793"/>
            <a:ext cx="8139659" cy="153017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973704" y="2107305"/>
            <a:ext cx="626588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i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«Приветствие»</a:t>
            </a:r>
            <a:endParaRPr lang="ru-RU" sz="60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115" y="3891865"/>
            <a:ext cx="2966135" cy="296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4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174" y="328061"/>
            <a:ext cx="7972850" cy="166680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78898" y="2322757"/>
            <a:ext cx="739015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«Угадай ученого»</a:t>
            </a:r>
            <a:endParaRPr lang="ru-RU" sz="60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203" y="3805477"/>
            <a:ext cx="3136691" cy="305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36" y="0"/>
            <a:ext cx="5876925" cy="68675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703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348" y="1"/>
            <a:ext cx="492926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88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436" y="1"/>
            <a:ext cx="5066675" cy="6858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341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2905" y="0"/>
            <a:ext cx="4831673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5269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305" y="0"/>
            <a:ext cx="4896835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580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682" y="1"/>
            <a:ext cx="5427375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6187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467" y="0"/>
            <a:ext cx="5081664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918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209" y="0"/>
            <a:ext cx="4678493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370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219" y="1"/>
            <a:ext cx="4778115" cy="6858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529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390" y="366714"/>
            <a:ext cx="8183670" cy="153016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01297" y="2231934"/>
            <a:ext cx="806470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i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«Знаешь ли ты</a:t>
            </a:r>
            <a:r>
              <a:rPr lang="en-US" sz="6000" b="1" i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</a:t>
            </a:r>
            <a:r>
              <a:rPr lang="ru-RU" sz="6000" b="1" i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»</a:t>
            </a:r>
            <a:endParaRPr lang="ru-RU" sz="60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990" y="3582649"/>
            <a:ext cx="4361178" cy="327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40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298" y="0"/>
            <a:ext cx="4871803" cy="6858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41961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264" y="351097"/>
            <a:ext cx="8062790" cy="168873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374754" y="2322758"/>
            <a:ext cx="1059804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i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«Я круче!»</a:t>
            </a:r>
            <a:endParaRPr lang="ru-RU" sz="60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695" y="4182256"/>
            <a:ext cx="3927424" cy="267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48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130" y="1349115"/>
            <a:ext cx="4242217" cy="55088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4288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«Наука – самое важное, самое прекрасное и нужное в жизни человека, она всегда была и будет высшим проявлением любви, только одною ею человек победит природу и себя»</a:t>
            </a:r>
          </a:p>
        </p:txBody>
      </p:sp>
    </p:spTree>
    <p:extLst>
      <p:ext uri="{BB962C8B-B14F-4D97-AF65-F5344CB8AC3E}">
        <p14:creationId xmlns:p14="http://schemas.microsoft.com/office/powerpoint/2010/main" val="289009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rot="20745130">
            <a:off x="78393" y="1083322"/>
            <a:ext cx="9025394" cy="175432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Спасибо всем за участие!</a:t>
            </a:r>
          </a:p>
          <a:p>
            <a:pPr algn="ctr"/>
            <a:r>
              <a:rPr lang="ru-RU" sz="54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Молодцы!!!</a:t>
            </a:r>
            <a:endParaRPr lang="ru-RU" sz="54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9728" y="2965242"/>
            <a:ext cx="3892758" cy="389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32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976" y="2938073"/>
            <a:ext cx="4394644" cy="391992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20808909">
            <a:off x="18497" y="1106177"/>
            <a:ext cx="9623991" cy="11079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Знаменитые биологи</a:t>
            </a:r>
            <a:endParaRPr lang="ru-RU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173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702" y="4407108"/>
            <a:ext cx="2368446" cy="2450893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1"/>
            <a:ext cx="9533744" cy="398738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                     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sz="2800" dirty="0" smtClean="0">
                <a:solidFill>
                  <a:srgbClr val="C00000"/>
                </a:solidFill>
              </a:rPr>
              <a:t>                                             </a:t>
            </a:r>
            <a:r>
              <a:rPr lang="ru-RU" sz="3100" dirty="0" smtClean="0">
                <a:solidFill>
                  <a:srgbClr val="C00000"/>
                </a:solidFill>
              </a:rPr>
              <a:t> </a:t>
            </a:r>
            <a:r>
              <a:rPr lang="ru-RU" sz="3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3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27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открытия и достижения спасли жизни тысячам людям. Хирург и анатом, естествоиспытатель и педагог, основоположник русской военно-полевой хирургии, основатель школы анестезии. Первый выступил с идеей пластических операций, применил наркоз в военно-полевой хирургии, ввел в медицинскую практику неподвижную гипсовую повязку, был одним из создателей службы сестер милосердия. </a:t>
            </a:r>
            <a: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</a:t>
            </a:r>
            <a:r>
              <a:rPr lang="ru-RU" sz="27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«Отца русской хирургии</a:t>
            </a:r>
            <a:r>
              <a:rPr lang="ru-RU" sz="2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7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54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458793" cy="401736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</a:t>
            </a:r>
            <a:b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№2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Великий </a:t>
            </a: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биолог, создатель учения о биологических основах селекции и мировых центрах происхождения и разнообразия культурных растений. Обосновал учение об иммунитете, открыл закон гомологических рядов, внес существенный вклад в разработку учения о виде. Собрал крупнейшую в мире мировую коллекцию семян культурных растений. За свою приверженность генетике был репрессирован в сталинские времена. </a:t>
            </a:r>
            <a: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каком ученом идет речь?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5849" y="4264077"/>
            <a:ext cx="2630148" cy="259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0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488774" cy="4362137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</a:t>
            </a:r>
            <a:b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№3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</a:t>
            </a: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известнейший российский биолог,  создатель учения о фагоцитозе и теории иммунитета, создатель цикла работ, посвященных эпидемиологии многих заболеваний. Занимался проблемами старения, полагая, что старость, как и любую болезнь, можно лечить. Открытием болгарской палочки – основы для изготовления кефира – мы обязаны этому учёному. </a:t>
            </a:r>
            <a: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же это</a:t>
            </a:r>
            <a:r>
              <a:rPr lang="en-US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0682" y="4781864"/>
            <a:ext cx="2367507" cy="207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3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-2"/>
            <a:ext cx="9443803" cy="3462729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</a:t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№4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Известнейший </a:t>
            </a: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биолог-селекционер, автор многих сортов плодово-ягодных культур, разработавший методы их селекции (отдаленной и вегетативной гибридизации).  На многих созданных им сортах показаны возможности преодоления </a:t>
            </a:r>
            <a:r>
              <a:rPr lang="ru-RU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нескрещиваемости</a:t>
            </a: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разных видов. Тех, кто занимается выращиванием или разведением садовых культур, часто называют его именем, вернее, фамилией. </a:t>
            </a:r>
            <a: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</a:t>
            </a: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5476" y="4616970"/>
            <a:ext cx="2019534" cy="224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60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307</TotalTime>
  <Words>119</Words>
  <Application>Microsoft Office PowerPoint</Application>
  <PresentationFormat>Широкоэкранный</PresentationFormat>
  <Paragraphs>42</Paragraphs>
  <Slides>43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9" baseType="lpstr">
      <vt:lpstr>Arial</vt:lpstr>
      <vt:lpstr>Arial Black</vt:lpstr>
      <vt:lpstr>Times New Roman</vt:lpstr>
      <vt:lpstr>Trebuchet MS</vt:lpstr>
      <vt:lpstr>Wingdings 3</vt:lpstr>
      <vt:lpstr>Грань</vt:lpstr>
      <vt:lpstr>Внеклассное мероприятие,  посвященное Дню российской науки 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                                                    №1. Все его открытия и достижения спасли жизни тысячам людям. Хирург и анатом, естествоиспытатель и педагог, основоположник русской военно-полевой хирургии, основатель школы анестезии. Первый выступил с идеей пластических операций, применил наркоз в военно-полевой хирургии, ввел в медицинскую практику неподвижную гипсовую повязку, был одним из создателей службы сестер милосердия.  Назовите «Отца русской хирургии».</vt:lpstr>
      <vt:lpstr>                                                                                                   №2 Великий российский биолог, создатель учения о биологических основах селекции и мировых центрах происхождения и разнообразия культурных растений. Обосновал учение об иммунитете, открыл закон гомологических рядов, внес существенный вклад в разработку учения о виде. Собрал крупнейшую в мире мировую коллекцию семян культурных растений. За свою приверженность генетике был репрессирован в сталинские времена.  О каком ученом идет речь? </vt:lpstr>
      <vt:lpstr>                                                                                                 №3 Этот известнейший российский биолог,  создатель учения о фагоцитозе и теории иммунитета, создатель цикла работ, посвященных эпидемиологии многих заболеваний. Занимался проблемами старения, полагая, что старость, как и любую болезнь, можно лечить. Открытием болгарской палочки – основы для изготовления кефира – мы обязаны этому учёному.  Кто же это?</vt:lpstr>
      <vt:lpstr>                                                                                                                 №4 Известнейший биолог-селекционер, автор многих сортов плодово-ягодных культур, разработавший методы их селекции (отдаленной и вегетативной гибридизации).  На многих созданных им сортах показаны возможности преодоления нескрещиваемости разных видов. Тех, кто занимается выращиванием или разведением садовых культур, часто называют его именем, вернее, фамилией.  Назовите его. </vt:lpstr>
      <vt:lpstr>Презентация PowerPoint</vt:lpstr>
      <vt:lpstr>                                                               №5 О нем потом напишет Пушкин: «Все испытал и все проник». В науку выстрелил из пушки Стремглав поморский ученик. Душа легла к образованию, Лучшим зачислен в Петербург, Пять лет точных наук в Германии, Вошел в умнейших людей круг. Был литератором, биологом, Русской мозаики отец. Большим историком, технологом, Географом, в латыни чтец. Он сам действительно являлся – «Ходячий университет». Построить МГУ поклялся, На сотни прогрессивных лет. Шел по дороге не изведанной, Но оставлял глубокий след. Такой любви к наукам преданной,  Не повторил никто вослед! О ком пишет наш великий поэт А.С. Пушкин?</vt:lpstr>
      <vt:lpstr>                                                                                                                 №6 Этот русский учёный-энциклопедист:  химик, физик, экономист, технолог, геолог, метеоролог, нефтяник, педагог, преподаватель, воздухоплаватель, приборостроитель. Среди наиболее известных открытий – периодический закон химических элементов. Говорят, что этот закон ученый открыл во сне. Это один из фундаментальных законов мироздания, неотъемлемый для всего естествознания. В 1887 г. ученый  поднялся на воздушном шаре, что бы наблюдать солнечное затмение, за что получил диплом от Французской Академии  метеорологического воздухоплавания «за проявленное мужество».   Назовите этого великого человека. </vt:lpstr>
      <vt:lpstr>                                                                                                  №7 Русский химик, создатель теории химического строения органических веществ, родоначальник «бутлеровской школы» русских химиков, много внимания уделял практическим вопросам сельского хозяйства, садоводству и пчеловодству, интересовался вопросами разведения чая на Кавказе, общественный деятель, ректор Императорского Казанского университета в 1860-1863 годах. Кто же это? </vt:lpstr>
      <vt:lpstr>                                                                                                                            №8 Советский ученый, разработавший способ получения синтетического каучука. Провел цикл работ в области высоко- и низкотемпературной полимеризации изобутилена, лежащей в основе методов производства бутилкаучука (новейшая разновидность синтетического каучука), 100-октановых компонентов моторных топлив и загустителей смазочных масел. Один из немногих исследователей, внесших столь значительный вклад в развитие промышленности, в том числе оборонного значения.  О ком идет речь? </vt:lpstr>
      <vt:lpstr>Презентация PowerPoint</vt:lpstr>
      <vt:lpstr>                                                                                                                          №9 Русский геолог принимал активное участие в разрешении практических вопросов и мероприятий (артезианская вода и водоснабжение Петербурга, изучение минеральных вод на Кавказе и др.), в организации геологических исследований в связи с вопросом о постройке некоторых железных дорог. Организация геологических работ на Алтае, работа по созданию проекта Геологического комитета, научная жизнь Общества естествоиспытателей при Петербургском университете – все это проходило с участием великого русского ученого.  Кто же это? </vt:lpstr>
      <vt:lpstr>                                                                                                      №10 Выдающийся исследователь геологии Центральной России, один из организаторов планомерных геологических исследований в нашей стране. Он разработал зональное деление юрских отложений Средней России, сопоставил их с одновозрастными образованиями Западной Европы, выделил в верхней юре верхний волжский и нижний волжский ярусы. Впервые на территории Центральной России в «ярусе пестрых мергелей» обнаружил остатки триасовых лабиринтодонтов и рыб. Ему принадлежит первая монография по меловым отложениям Центральной России.  О каком ученом идет речь?</vt:lpstr>
      <vt:lpstr>                                                                                                 №11 В 1895 г. русский геолог и палеонтолог проводит большую и исключительно успешную экспедицию на Новую Землю. Его не останавливают труднейшие условия работы в Арктике. Составленная им геологическая карта до последних лет была лучшей картой этой обширной и трудно доступной страны. Эта карта легла в основу планирования обширных, многолетних геологических исследований, проведённых за годы сталинских пятилеток Арктическим институтом Главного управления Северного морского пути.  Назовите этого великого человека.</vt:lpstr>
      <vt:lpstr>                                                                                               №12 Главным делом геолога было исследование жизни материков далёкого прошлого. Он открыл для науки огромный и разнообразный животный мир, погребённый в континентальных отложениях пермской эпохи на территории России. В этих отложениях, ранее считавшихся "немыми", "мёртвыми" и "безжизненными", он нашёл поразившие весь мир остатки ископаемых животных и растений. Их коллекция, собранная ученым составила "Северо-Двинскую галерею" Палеонтологического музея Академии наук СССР – подлинное сокровище науки о прошлом Земли.  Назовите его.</vt:lpstr>
      <vt:lpstr>Презентация PowerPoint</vt:lpstr>
      <vt:lpstr>                                                                                                                          №13 Его единственное образование – «выучка у дьячка». Вклад этого механика – самоучки в российскую и мировую науку столь значителен, что он по праву считается символом русского изобретательства, недаром его именем называют всех талантливых мастеров-самоучек. Он является основоположником отечественной технологии производства оптического стекла, создателем новых мостовых конструкций, изобретателем прожектора, самоходной машины и других уникальных устройств. Однако самой большой его страстью были часы.  О ком идет речь? </vt:lpstr>
      <vt:lpstr>                                                                                                                      №14 Главным интересом  жизни этого человека были изобретения и эксперименты. Он изучал электромагнитные колебания. В 1895 на заседании Русского физико-химического общества в Санкт-Петербургском университете представил публике радиоприемник. С 1897 трудился над его усовершенствование, внес заключительные модификации и создал тем самым устройство, которое сейчас есть практически в каждом доме.  Назовите этого изобретателя. </vt:lpstr>
      <vt:lpstr>                                                                                                                      №15 Всё, что изобретал этот талантливый самородок из российской глубинки, имело одну цель – облегчить труд людей.  Любознательный, усердный, жадный до знаний, самостоятельно изучивший  книги по металлургии и минералогии, этот  инженер – энтузиаст, вошел в историю как  создатель первой в России паровой машины и первого в мире двухцилиндрового двигателя.   Назовите его. </vt:lpstr>
      <vt:lpstr>                                                                                                                         №16 У электрической лампочки нет одного-единственного изобретателя. История лампочки представляет собой целую цепь открытий, сделанных разными людьми в разное время. Однако заслуги этого изобретателя в создании ламп накаливания особенно велики. Он первым предложил применять в лампах вольфрамовые нити и закручивать нить накаливания в форме спирали. Также он первым стал откачивать из ламп воздух и наполнять их инертным газом, чем увеличил их срок службы во много раз.  Назовите этого уникального человека.</vt:lpstr>
      <vt:lpstr>Презентация PowerPoint</vt:lpstr>
      <vt:lpstr>                                                                                                                       №17 Он считается одним из самых плодовитых математиков в истории, который сделал множество открытий в таких различных областях математики, как дифференциальное и интегральное исчисление. Ему принадлежат следующие слова: именно математика дает надежнейшие правила: кто им следует – тому не опасен обман чувств.  Кто же это? </vt:lpstr>
      <vt:lpstr>                                                                                                                          №18 Профессор А. В. Васильев в известной книге «Русская наука» дает такую оценку  работе великого ученого: «Незабвенная заслуга … перед русскою наукою и русскою положительною мыслью – изданное им в 1846 г. классическое сочинение: «Основы математической теории вероятностей». Это обстоятельное и ясно написанное сочинение, одно из лучших в математической литературе Европы по теории вероятностей, много способствовало распространению между русскими математиками интереса к этой науке и тому значению, которое преподавание теории вероятностей получило в русских университетах, сравнительно с университетами других стран».  О каком ученом идет речь? </vt:lpstr>
      <vt:lpstr>                                                                                                                       №19 Имя русского ученого золотыми буквами вписано в историю мировой математики. Ученый внес значительный вклад в аналитическую теорию чисел и создал метод тригонометрических сумм. Он – единственный математик в России, в честь которого еще при жизни организовали мемориальный музей. Назовите его.</vt:lpstr>
      <vt:lpstr>                                                                                                                           №20 Всемирная выставка в Париже в 1878 году превратилась в фейерверк демонстраций грандиозных достижений науки, техники и искусства того времени. Толпы нарядно одетой публики с огромным любопытством разглядывали последние достижения – паровые машины, фонограф, телеграф и электросвечи (лампы накаливания) инженера Яблочкова. Но кроме них там был еще один удивительный экспонат из царской России – стопоходящая машина. Парижане, как завороженные, наблюдали за двигающимся подобно лошади механизмом. Назовите этого изобретателя.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Внеклассное мероприятие,  посвященное Дню российской науки </dc:title>
  <dc:creator>Надежда</dc:creator>
  <cp:lastModifiedBy>Надежда</cp:lastModifiedBy>
  <cp:revision>41</cp:revision>
  <dcterms:created xsi:type="dcterms:W3CDTF">2020-02-26T16:01:37Z</dcterms:created>
  <dcterms:modified xsi:type="dcterms:W3CDTF">2020-03-02T20:13:03Z</dcterms:modified>
</cp:coreProperties>
</file>